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 KARTHIK</a:t>
            </a:r>
          </a:p>
          <a:p>
            <a:r>
              <a:rPr lang="en-US" baseline="30000" dirty="0">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https://github.com/karthik6717/IBM-Data-Science/blob/master/Data%20Wrangling-checkpoint.ipynb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https://github.com/karthik6717/IBM-Data-Science/blob/master/EDA%20with%20Data%20Visualization.ipynb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https://github.com/karthik6717/IBM-Data-Science/blob/master/EDA%20with%20SQL.ipynb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https://github.com/karthik6717/IBM-Data-Science/blob/master/app.py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https://github.com/karthik6717/IBM-Data-Science/blob/master/Machine%20Learning%20Prediction.ipynb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https://github.com/karthik6717/IBM-Data-Science/blob/master/Data%20Collection%20API.ipynb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https://github.com/karthik6717/IBM-Data-Science/blob/master/Data%20Collection%20with%20Web%20Scraping.ipynb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1328</TotalTime>
  <Words>1792</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 KARTHIK</cp:lastModifiedBy>
  <cp:revision>202</cp:revision>
  <dcterms:created xsi:type="dcterms:W3CDTF">2021-04-29T18:58:34Z</dcterms:created>
  <dcterms:modified xsi:type="dcterms:W3CDTF">2022-10-30T09:55:29Z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